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2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0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8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1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8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0989-27D1-4A6F-A229-3803ECCC98F4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BE6B-390E-425D-8F29-B83B034D1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67" y="2636567"/>
            <a:ext cx="2473211" cy="2558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370" y="1789117"/>
            <a:ext cx="9497237" cy="2387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Современный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сервис в коммерции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примере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8676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70879" y="4772151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14545" y="4772151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72400" y="608214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93425" y="536863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0076" y="608214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6727" y="61485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0076" y="171605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92764" y="1892861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9491" y="4115288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5678" y="80810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70219" y="242446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18472" y="334405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63920" y="117155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314544" y="132590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18736" y="687978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56255" y="209714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677565" y="4064243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91831" y="0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2146" y="1062695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26053" y="609538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89095" y="2092470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69521" y="2868378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8727" y="3953590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770076" y="6534605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79931" y="1894696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30540" y="1831484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20000" y="5920448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91831" y="494579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56403" y="149923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822995" y="1264606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250220" y="4263618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434617" y="5422259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3454" y="6372907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291" y="3172966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878" y="6229785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920031" y="2528403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56124" y="656276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882758" y="959786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40764" y="5422259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561730" y="4194284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18030" y="4786868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265056" y="348109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310750" y="558070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796793" y="2339949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594081" y="5376459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958615" y="5619194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751603" y="828556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26053" y="606695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5055" y="3316135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922476" y="5888776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530544" y="1407249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009757" y="6529987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1887200" y="5336481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687823" y="1142245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214595" y="1941033"/>
            <a:ext cx="304800" cy="32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135" y="282518"/>
            <a:ext cx="4711441" cy="1325563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1135" y="1215398"/>
            <a:ext cx="4221539" cy="8339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39" y="5615441"/>
            <a:ext cx="1201358" cy="1242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2618" y="425487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5967" y="3811628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8655" y="553288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569" y="4448125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36110" y="6064489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29811" y="481157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80435" y="4965929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84627" y="4328001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22146" y="5737165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57722" y="3640023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5218" y="1755621"/>
            <a:ext cx="11662746" cy="165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рассмотрены цели и задачи на примере успешной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компании, ее принципы и работа с клиентами, сервис в коммерции и услуги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 сделать вывод о том, что без грамотного сервиса, четких целей и планирования задач, на сегодня, невозможно представить ни одну успешную фирму.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Грамотный сервис в коммерции – ключ к успеху и построению взаимоотношений с клиентами и партнерами.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48125"/>
            <a:ext cx="12192000" cy="13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112493"/>
            <a:ext cx="12192000" cy="13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49409" y="5949324"/>
            <a:ext cx="12192000" cy="13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404" y="3806599"/>
            <a:ext cx="12192000" cy="13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2618" y="4733365"/>
            <a:ext cx="877455" cy="78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58655" y="5737165"/>
            <a:ext cx="877455" cy="78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29810" y="4921230"/>
            <a:ext cx="1732272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22146" y="6115879"/>
            <a:ext cx="877455" cy="78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90645" y="5630297"/>
            <a:ext cx="877455" cy="78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784" y="1075375"/>
            <a:ext cx="2500107" cy="45719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5996" y="178941"/>
            <a:ext cx="2846804" cy="119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014" y="1575058"/>
            <a:ext cx="5758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современный сервис в коммерции на примере организации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принципы работы с клиентом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цели и задачи организации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продукт компании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18" y="1636069"/>
            <a:ext cx="5910941" cy="3940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91" y="4710546"/>
            <a:ext cx="1808992" cy="18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372"/>
            <a:ext cx="10908306" cy="46210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8992" cy="186442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8991" y="664795"/>
            <a:ext cx="10383009" cy="119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en-US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с интернациональной командой профессионалов.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клиентов делается сборка: от инфраструктуры и учета до бизнес процессов и бизнес-аналитики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2214"/>
            <a:ext cx="2146448" cy="45280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endParaRPr lang="ru-RU" sz="24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1355" y="1736436"/>
            <a:ext cx="4139227" cy="45719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714"/>
            <a:ext cx="12192000" cy="4926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18" y="0"/>
            <a:ext cx="2593299" cy="19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cap="all" dirty="0" smtClean="0"/>
          </a:p>
          <a:p>
            <a:pPr marL="0" indent="0">
              <a:buNone/>
            </a:pPr>
            <a:r>
              <a:rPr lang="ru-RU" sz="3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3800" b="1" cap="all" dirty="0">
                <a:latin typeface="Arial" panose="020B0604020202020204" pitchFamily="34" charset="0"/>
                <a:cs typeface="Arial" panose="020B0604020202020204" pitchFamily="34" charset="0"/>
              </a:rPr>
              <a:t>РАБОТЫ С КЛИЕНТОМ </a:t>
            </a:r>
            <a:endParaRPr lang="ru-RU" sz="3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cap="all" dirty="0"/>
          </a:p>
          <a:p>
            <a:pPr marL="0" indent="0">
              <a:buNone/>
            </a:pPr>
            <a:r>
              <a:rPr lang="ru-RU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глубинные убеждения, на которых основываются наши действия, позволяющие достичь нужных результатов.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сотрудник компании принимает решения, которые базируются на принципах.  Именно они лежат в основе регламентов, инструкций и правил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Клиенту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продают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то, что ему не нужно.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оптимальное решение из всех возможных.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Клиентом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равных, как партнер-партнер.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другом офисе/команде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говорят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либо хорошо, либо никак. Если ты крутой, то не говоришь, что ты такой единственный.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Клиент не всегда прав.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Переговоры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исходя из экспертной позиции.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работе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тот факт, что интересы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клиентов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могут не совпадать.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исходя из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 компании.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Клиент – это Клиент компании, а не конкретного сотрудника/офиса.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проводится только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лицензионным софтом 1С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Регламентированные события не могут быть ложными.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ешения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спорных ситуациях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принимаются опираясь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взаимодействии с Клиентом отсутствует равнодушие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 должны быть жестче, чем каждый сотрудник компании. В жизни гибкие, компания пытается сократить риски по максимуму.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485" y="562060"/>
            <a:ext cx="4033280" cy="834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3842327"/>
            <a:ext cx="1808992" cy="18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r>
              <a:rPr lang="ru-RU" sz="3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cap="al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cap="all" dirty="0"/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Честность и уважение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Ориентация на клиента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и надежность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и эффективность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и смелость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5" y="562060"/>
            <a:ext cx="4033280" cy="834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70317" y="217973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83231" y="1094973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47772" y="271133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1473" y="1458425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93454" y="381210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13960" y="318044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13351" y="444425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83469" y="328030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75179" y="527668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15999" y="381210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52634" y="580829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46335" y="4555380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0634" y="5254521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33548" y="4169762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98089" y="578612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91790" y="453321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28163" y="1254225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41077" y="169466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05618" y="1785830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99319" y="532918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36506" y="556804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877326" y="444425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13961" y="6099649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307662" y="4846737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35277" y="423864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73823" y="436379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07751" y="422576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85902" y="452453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26815" y="465729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73823" y="477177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692536" y="532661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31082" y="545176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65010" y="531373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43161" y="561250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84074" y="574526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31082" y="585974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36633" y="497531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75179" y="510046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9107" y="496242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187258" y="526120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028171" y="539396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75179" y="550843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771275" y="442095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909821" y="454609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043749" y="440806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221900" y="470684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062813" y="483960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909821" y="495407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42160" y="196067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880706" y="208582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14634" y="194779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192785" y="224656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33698" y="237932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880706" y="249380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087807" y="90713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226353" y="103227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360281" y="89424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538432" y="119302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379345" y="132578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26353" y="144025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990202" y="589087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128748" y="601602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262676" y="587799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440827" y="617677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81740" y="630952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28748" y="642400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152258" y="427274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290804" y="439788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424732" y="425985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8602883" y="455863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8443796" y="469139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290804" y="480586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736858" y="464818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875404" y="477333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8009332" y="463529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7483" y="493407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8028396" y="506683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875404" y="518130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8813611" y="274258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952157" y="286772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9086085" y="272969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9264236" y="302847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9105149" y="316123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8952157" y="327570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267233" y="103966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8405779" y="116480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539707" y="102677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717858" y="132555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8558771" y="145831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8405779" y="157278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241449" y="589435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379995" y="601949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513923" y="588146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692074" y="618024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532987" y="631300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379995" y="642747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415717" y="107530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7554263" y="120045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688191" y="106241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7866342" y="136119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7707255" y="149395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554263" y="160842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683361" y="43691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821907" y="56206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5955835" y="42402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698194" y="230913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5836740" y="243428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970668" y="229625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390103" y="392595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528649" y="405110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662577" y="391307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0338517" y="495364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0477063" y="507879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0610991" y="494076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9027667" y="458139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9166213" y="470654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9300141" y="456851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9571931" y="514622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9710477" y="527137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9844405" y="513334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0180367" y="428539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10318913" y="441053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10452841" y="427250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10801072" y="217110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0939618" y="229625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1073546" y="2158222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0844923" y="316123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0966507" y="324701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11117397" y="314834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1609569" y="5480430"/>
            <a:ext cx="188264" cy="17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11748115" y="5605577"/>
            <a:ext cx="188264" cy="17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1882043" y="5467545"/>
            <a:ext cx="188264" cy="17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1189944" y="5720193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4158580" y="5190010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6816611" y="3810966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7843707" y="2241760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8614397" y="5872763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11359381" y="3509128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9068025" y="1396271"/>
            <a:ext cx="500376" cy="4665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9877325" y="6339280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9715903" y="4616113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0075301" y="4616113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1707686" y="5138587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7205650" y="532918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4390864" y="4836190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5051978" y="4537414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231351" y="1802123"/>
            <a:ext cx="217267" cy="22303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8076774" y="2407335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9363084" y="1652853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0433758" y="1615055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1637442" y="3257086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9515484" y="1805253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11244322" y="5131503"/>
            <a:ext cx="463364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9506839" y="3712523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5465123" y="1741076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2365800" y="6341549"/>
            <a:ext cx="287511" cy="252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4317091" y="554300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6817116" y="3988530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1186768" y="596318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11721211" y="3587376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8795312" y="621413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cap="all" dirty="0" smtClean="0"/>
          </a:p>
          <a:p>
            <a:pPr marL="0" indent="0">
              <a:buNone/>
            </a:pPr>
            <a:r>
              <a:rPr lang="ru-RU" sz="3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Сервисы и услуги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малого бизнеса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Проектные направления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Отраслевые автоматизации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Автоматизации розничной торговли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клиентов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отчетность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307" y="947543"/>
            <a:ext cx="4221539" cy="83398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2" y="1307827"/>
            <a:ext cx="6787754" cy="42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b="1" cap="al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7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9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Сервисы и услуги</a:t>
            </a:r>
            <a:endParaRPr lang="ru-RU" sz="16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Бухгалтерский консалтинг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решений в области информационной безопасности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 компьютеров, комплектующих, сети, софт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Проектный консалтинг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Веб-студии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Облачные технологии</a:t>
            </a:r>
            <a:endParaRPr lang="ru-RU" sz="6400" b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 –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аналитические решения нового поколения в сфере бизнеса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Линия консультации 24/7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 помощник</a:t>
            </a:r>
            <a:endParaRPr lang="ru-RU" sz="6400" b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Гарантированный уровень сервиса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Информационно-техническое сопровождение 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технического обслуживания</a:t>
            </a:r>
            <a:endParaRPr lang="ru-RU" sz="6400" b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Бухгалтерский консалтинг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Отчетность через интернет 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ЭДО – электронный документооборот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 и обратная связь с клиентом</a:t>
            </a:r>
          </a:p>
          <a:p>
            <a:pPr marL="0" indent="0">
              <a:buNone/>
            </a:pP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815787"/>
            <a:ext cx="6535271" cy="80684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82" y="1348722"/>
            <a:ext cx="4876800" cy="38862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3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64" y="0"/>
            <a:ext cx="671587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15393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2914" y="53063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7455" y="2146998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4643" y="59951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7117" y="58663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5268" y="88540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53189" y="113264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902" y="168748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8" y="181263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4376" y="167460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2527" y="197337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3440" y="2106138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448" y="2220613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69568" y="225175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918089" y="5555159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131003" y="4470400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95544" y="6086764"/>
            <a:ext cx="877455" cy="77123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232732" y="453928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505206" y="452639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683357" y="482517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371278" y="507240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189991" y="562725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28537" y="5752401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462465" y="561436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640616" y="5913145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481529" y="6045904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328537" y="6160379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7657" y="6191517"/>
            <a:ext cx="138546" cy="1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4120" y="5136475"/>
            <a:ext cx="266670" cy="27656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57034" y="4051716"/>
            <a:ext cx="266670" cy="27656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21575" y="5668080"/>
            <a:ext cx="266670" cy="276567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058762" y="3705360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31236" y="369247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509387" y="399125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97308" y="423848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16021" y="4793330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54567" y="4918477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88495" y="478044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66646" y="507922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307559" y="5211980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54567" y="532645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13687" y="5357593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114258" y="1084759"/>
            <a:ext cx="160485" cy="18338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327172" y="0"/>
            <a:ext cx="160485" cy="18338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991713" y="1616364"/>
            <a:ext cx="160485" cy="183386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804757" y="6888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077231" y="55999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1255382" y="35477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943303" y="602009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762016" y="115685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900562" y="128200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034490" y="1143969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212641" y="144274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053554" y="157550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900562" y="1689979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1059682" y="1721117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173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Современный сервис в коммерции на примере организации</vt:lpstr>
      <vt:lpstr>Презентация PowerPoint</vt:lpstr>
      <vt:lpstr>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сервис в коммерции примере организации</dc:title>
  <dc:creator>Admin</dc:creator>
  <cp:lastModifiedBy>Admin</cp:lastModifiedBy>
  <cp:revision>14</cp:revision>
  <dcterms:created xsi:type="dcterms:W3CDTF">2020-11-26T21:22:30Z</dcterms:created>
  <dcterms:modified xsi:type="dcterms:W3CDTF">2020-11-28T08:48:32Z</dcterms:modified>
</cp:coreProperties>
</file>